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69" r:id="rId6"/>
    <p:sldId id="267" r:id="rId7"/>
    <p:sldId id="268" r:id="rId8"/>
    <p:sldId id="259" r:id="rId9"/>
    <p:sldId id="260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77348" autoAdjust="0"/>
  </p:normalViewPr>
  <p:slideViewPr>
    <p:cSldViewPr>
      <p:cViewPr varScale="1">
        <p:scale>
          <a:sx n="56" d="100"/>
          <a:sy n="56" d="100"/>
        </p:scale>
        <p:origin x="2232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15088-6010-413B-8128-11541839E3CB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9E8E9-F947-4B23-9DA1-0A10DB2C7A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8905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9E8E9-F947-4B23-9DA1-0A10DB2C7AA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4783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1EF1C5-D729-464F-A57A-1CC570FB70D7}" type="datetimeFigureOut">
              <a:rPr lang="en-US" smtClean="0"/>
              <a:pPr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170CD-B01A-47B6-8EAF-97B76B4DE76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14346" y="8072470"/>
            <a:ext cx="6400800" cy="1781172"/>
          </a:xfrm>
        </p:spPr>
        <p:txBody>
          <a:bodyPr>
            <a:normAutofit/>
          </a:bodyPr>
          <a:lstStyle/>
          <a:p>
            <a:pPr algn="l"/>
            <a:r>
              <a:rPr lang="en-IN" sz="2400" dirty="0">
                <a:solidFill>
                  <a:schemeClr val="tx1"/>
                </a:solidFill>
              </a:rPr>
              <a:t>Team Name :</a:t>
            </a:r>
          </a:p>
          <a:p>
            <a:pPr algn="l"/>
            <a:r>
              <a:rPr lang="en-IN" sz="2400" dirty="0">
                <a:solidFill>
                  <a:schemeClr val="tx1"/>
                </a:solidFill>
              </a:rPr>
              <a:t>Team Leader Name:</a:t>
            </a:r>
          </a:p>
          <a:p>
            <a:pPr algn="l"/>
            <a:r>
              <a:rPr lang="en-IN" sz="2400" dirty="0">
                <a:solidFill>
                  <a:schemeClr val="tx1"/>
                </a:solidFill>
              </a:rPr>
              <a:t>Team Members: (Count &amp; Names) 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8" name="Picture 7" descr="Growth-Genie-Hackathon-ppt-banne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"/>
            <a:ext cx="9144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4348" y="4357694"/>
            <a:ext cx="68580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  <a:latin typeface="Bahnschrift" pitchFamily="34" charset="0"/>
              </a:rPr>
              <a:t>Team Name: Galaxy</a:t>
            </a:r>
          </a:p>
          <a:p>
            <a:r>
              <a:rPr lang="en-IN" sz="2800" b="1" dirty="0">
                <a:solidFill>
                  <a:schemeClr val="bg1"/>
                </a:solidFill>
                <a:latin typeface="Bahnschrift" pitchFamily="34" charset="0"/>
              </a:rPr>
              <a:t>Team Leader name: R Sugesh</a:t>
            </a:r>
          </a:p>
        </p:txBody>
      </p:sp>
      <p:pic>
        <p:nvPicPr>
          <p:cNvPr id="5" name="Picture 4" descr="TG-Logo-whit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282" y="142852"/>
            <a:ext cx="1928794" cy="71435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257940" cy="1143000"/>
          </a:xfrm>
        </p:spPr>
        <p:txBody>
          <a:bodyPr>
            <a:normAutofit/>
          </a:bodyPr>
          <a:lstStyle/>
          <a:p>
            <a:pPr algn="l"/>
            <a:r>
              <a:rPr lang="en-IN" sz="3600" dirty="0">
                <a:latin typeface="Bahnschrift" pitchFamily="34" charset="0"/>
              </a:rPr>
              <a:t>Additional Points</a:t>
            </a:r>
            <a:endParaRPr lang="en-US" sz="3600" dirty="0">
              <a:latin typeface="Bahnschrift" pitchFamily="34" charset="0"/>
            </a:endParaRPr>
          </a:p>
        </p:txBody>
      </p:sp>
      <p:pic>
        <p:nvPicPr>
          <p:cNvPr id="4" name="Content Placeholder 3" descr="Logo-10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9454" y="-24"/>
            <a:ext cx="2032000" cy="10287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091042-627F-2394-6045-23FB56030D19}"/>
              </a:ext>
            </a:extLst>
          </p:cNvPr>
          <p:cNvSpPr txBox="1"/>
          <p:nvPr/>
        </p:nvSpPr>
        <p:spPr>
          <a:xfrm>
            <a:off x="611560" y="1700808"/>
            <a:ext cx="81369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You need to utilize Power Bi software in order to see the PBIX file that I submitted.</a:t>
            </a:r>
            <a:endParaRPr lang="en-US" sz="2400" dirty="0"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 actually uploaded a power bi file with a PDF, but the PDF did not display all of the contents.</a:t>
            </a:r>
            <a:endParaRPr lang="en-US" sz="2400" dirty="0"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Use the power BI  file for evaluation as a result.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 Mentioned the link below to access the software it is free and Open Source. It will be available on Microsoft Store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400" dirty="0">
                <a:cs typeface="Calibri"/>
              </a:rPr>
              <a:t>https://www.microsoft.com/store/productId/9NTXR16HNW1T?ocid=pdpshare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8728" y="2357430"/>
            <a:ext cx="6257940" cy="1143000"/>
          </a:xfrm>
        </p:spPr>
        <p:txBody>
          <a:bodyPr>
            <a:normAutofit/>
          </a:bodyPr>
          <a:lstStyle/>
          <a:p>
            <a:r>
              <a:rPr lang="en-IN" b="1" dirty="0">
                <a:latin typeface="Bahnschrift" pitchFamily="34" charset="0"/>
              </a:rPr>
              <a:t>Thank You !!!</a:t>
            </a:r>
            <a:endParaRPr lang="en-US" b="1" dirty="0">
              <a:latin typeface="Bahnschrift" pitchFamily="34" charset="0"/>
            </a:endParaRPr>
          </a:p>
        </p:txBody>
      </p:sp>
      <p:pic>
        <p:nvPicPr>
          <p:cNvPr id="4" name="Content Placeholder 3" descr="Logo-10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9454" y="-24"/>
            <a:ext cx="2032000" cy="1028700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686436" cy="114300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Bahnschrift" pitchFamily="34" charset="0"/>
              </a:rPr>
              <a:t>Brief Summary of Project</a:t>
            </a:r>
          </a:p>
        </p:txBody>
      </p:sp>
      <p:pic>
        <p:nvPicPr>
          <p:cNvPr id="4" name="Content Placeholder 3" descr="Logo-10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9454" y="357166"/>
            <a:ext cx="2032000" cy="1028700"/>
          </a:xfrm>
        </p:spPr>
      </p:pic>
      <p:sp>
        <p:nvSpPr>
          <p:cNvPr id="6" name="TextBox 5"/>
          <p:cNvSpPr txBox="1"/>
          <p:nvPr/>
        </p:nvSpPr>
        <p:spPr>
          <a:xfrm>
            <a:off x="428596" y="1327679"/>
            <a:ext cx="8286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Bahnschrift" pitchFamily="34" charset="0"/>
              </a:rPr>
              <a:t>Which theme do you choose from the problem statement?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F7F742-C3CE-854A-FB72-0B1F9C470E19}"/>
              </a:ext>
            </a:extLst>
          </p:cNvPr>
          <p:cNvSpPr txBox="1"/>
          <p:nvPr/>
        </p:nvSpPr>
        <p:spPr>
          <a:xfrm>
            <a:off x="424876" y="1744670"/>
            <a:ext cx="8286808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/>
              <a:buChar char="•"/>
            </a:pPr>
            <a:r>
              <a:rPr lang="en-US" sz="2800" dirty="0">
                <a:ea typeface="+mn-lt"/>
                <a:cs typeface="+mn-lt"/>
              </a:rPr>
              <a:t>Theme 2 was chosen and a dashboard was created that shows all profits and losses, including the necessary details from the problem statements.</a:t>
            </a:r>
            <a:endParaRPr lang="en-US" sz="2800" dirty="0"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800" dirty="0">
                <a:ea typeface="+mn-lt"/>
                <a:cs typeface="+mn-lt"/>
              </a:rPr>
              <a:t>The interest rate, investment details, and top performers will be explained in this dashboard.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800" dirty="0">
                <a:latin typeface="Calibri"/>
                <a:cs typeface="Calibri"/>
              </a:rPr>
              <a:t>This would be easy to analysis and improve the work profits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842992" cy="1143000"/>
          </a:xfrm>
        </p:spPr>
        <p:txBody>
          <a:bodyPr>
            <a:noAutofit/>
          </a:bodyPr>
          <a:lstStyle/>
          <a:p>
            <a:pPr algn="l"/>
            <a:r>
              <a:rPr lang="en-US" sz="3600" dirty="0">
                <a:latin typeface="Bahnschrift" pitchFamily="34" charset="0"/>
              </a:rPr>
              <a:t>High level design diagram</a:t>
            </a:r>
            <a:br>
              <a:rPr lang="en-US" sz="3600" dirty="0">
                <a:latin typeface="Bahnschrift" pitchFamily="34" charset="0"/>
              </a:rPr>
            </a:br>
            <a:r>
              <a:rPr lang="en-US" sz="3600" dirty="0">
                <a:latin typeface="Bahnschrift" pitchFamily="34" charset="0"/>
              </a:rPr>
              <a:t>Solution approach</a:t>
            </a:r>
          </a:p>
        </p:txBody>
      </p:sp>
      <p:pic>
        <p:nvPicPr>
          <p:cNvPr id="4" name="Content Placeholder 3" descr="Logo-10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9454" y="-24"/>
            <a:ext cx="2032000" cy="1028700"/>
          </a:xfrm>
        </p:spPr>
      </p:pic>
      <p:pic>
        <p:nvPicPr>
          <p:cNvPr id="3" name="Picture 2" descr="A diagram of a banking system">
            <a:extLst>
              <a:ext uri="{FF2B5EF4-FFF2-40B4-BE49-F238E27FC236}">
                <a16:creationId xmlns:a16="http://schemas.microsoft.com/office/drawing/2014/main" id="{71BF8473-98FE-6834-F42F-6754111FD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83" y="1556792"/>
            <a:ext cx="8460433" cy="4680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842992" cy="1143000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latin typeface="Bahnschrift" pitchFamily="34" charset="0"/>
              </a:rPr>
              <a:t>Solution approach</a:t>
            </a:r>
          </a:p>
        </p:txBody>
      </p:sp>
      <p:pic>
        <p:nvPicPr>
          <p:cNvPr id="4" name="Content Placeholder 3" descr="Logo-10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9454" y="-24"/>
            <a:ext cx="2032000" cy="10287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6044E0-EDE1-D4F4-0B18-8F385F32ED17}"/>
              </a:ext>
            </a:extLst>
          </p:cNvPr>
          <p:cNvSpPr txBox="1"/>
          <p:nvPr/>
        </p:nvSpPr>
        <p:spPr>
          <a:xfrm>
            <a:off x="611560" y="1417639"/>
            <a:ext cx="79208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To analyze the dataset, the initial approach is to visualize it using Necessary tools and create charts that are easy and understandable.</a:t>
            </a: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 used all the data sets given. Based on the data set, I ordered the top performers.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These fig shows the working of investments platform</a:t>
            </a:r>
            <a:endParaRPr lang="en-US" sz="2400" dirty="0">
              <a:cs typeface="Calibri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BD242-F94C-E2E4-B50E-87724463B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795" y="3789040"/>
            <a:ext cx="4604410" cy="282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814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70358F-ABB9-64AD-F2BF-0A3097698A6B}"/>
              </a:ext>
            </a:extLst>
          </p:cNvPr>
          <p:cNvSpPr txBox="1"/>
          <p:nvPr/>
        </p:nvSpPr>
        <p:spPr>
          <a:xfrm>
            <a:off x="1115616" y="2132856"/>
            <a:ext cx="734481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400" dirty="0">
                <a:cs typeface="Calibri"/>
              </a:rPr>
              <a:t>Cost: it's free and open source ,if premium templates that are needed mean price may vary</a:t>
            </a:r>
            <a:endParaRPr lang="en-US" sz="2400" dirty="0"/>
          </a:p>
          <a:p>
            <a:pPr marL="457200" indent="-457200">
              <a:buFont typeface="Arial"/>
              <a:buChar char="•"/>
            </a:pPr>
            <a:r>
              <a:rPr lang="en-US" sz="2400" dirty="0">
                <a:cs typeface="Calibri"/>
              </a:rPr>
              <a:t>Time : it will take 5-6 hours approximately 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cs typeface="Calibri"/>
              </a:rPr>
              <a:t>Resources : data sets that are given already.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cs typeface="Calibri"/>
              </a:rPr>
              <a:t>Tools : Power BI, Excel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48375B-0BD7-5ECD-09A9-2AC5AE190ADB}"/>
              </a:ext>
            </a:extLst>
          </p:cNvPr>
          <p:cNvSpPr txBox="1"/>
          <p:nvPr/>
        </p:nvSpPr>
        <p:spPr>
          <a:xfrm>
            <a:off x="1115616" y="908720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REQIUREMENTS </a:t>
            </a:r>
          </a:p>
        </p:txBody>
      </p:sp>
    </p:spTree>
    <p:extLst>
      <p:ext uri="{BB962C8B-B14F-4D97-AF65-F5344CB8AC3E}">
        <p14:creationId xmlns:p14="http://schemas.microsoft.com/office/powerpoint/2010/main" val="1437113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842992" cy="1143000"/>
          </a:xfrm>
        </p:spPr>
        <p:txBody>
          <a:bodyPr>
            <a:noAutofit/>
          </a:bodyPr>
          <a:lstStyle/>
          <a:p>
            <a:pPr algn="l"/>
            <a:r>
              <a:rPr lang="en-US" sz="3600" dirty="0">
                <a:latin typeface="Bahnschrift" pitchFamily="34" charset="0"/>
              </a:rPr>
              <a:t>Source Code</a:t>
            </a:r>
          </a:p>
        </p:txBody>
      </p:sp>
      <p:pic>
        <p:nvPicPr>
          <p:cNvPr id="4" name="Content Placeholder 3" descr="Logo-10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9454" y="-24"/>
            <a:ext cx="2032000" cy="10287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3D4E9B-52D9-ED2B-87A8-3D4A35F7D0D2}"/>
              </a:ext>
            </a:extLst>
          </p:cNvPr>
          <p:cNvSpPr txBox="1"/>
          <p:nvPr/>
        </p:nvSpPr>
        <p:spPr>
          <a:xfrm>
            <a:off x="554711" y="1417638"/>
            <a:ext cx="81472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All the important calculations and codes that are written in the ReadMe.txt file these are in the hackathon folder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458814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6076"/>
            <a:ext cx="5842992" cy="1725602"/>
          </a:xfrm>
        </p:spPr>
        <p:txBody>
          <a:bodyPr>
            <a:noAutofit/>
          </a:bodyPr>
          <a:lstStyle/>
          <a:p>
            <a:pPr lvl="0" algn="l"/>
            <a:r>
              <a:rPr lang="en-US" sz="3600" dirty="0">
                <a:latin typeface="Bahnschrift" pitchFamily="34" charset="0"/>
              </a:rPr>
              <a:t>Video showing the demo functionalities and working prototype</a:t>
            </a:r>
            <a:br>
              <a:rPr lang="en-US" sz="3600" dirty="0">
                <a:latin typeface="Bahnschrift" pitchFamily="34" charset="0"/>
              </a:rPr>
            </a:br>
            <a:endParaRPr lang="en-US" sz="3600" dirty="0">
              <a:latin typeface="Bahnschrift" pitchFamily="34" charset="0"/>
            </a:endParaRPr>
          </a:p>
        </p:txBody>
      </p:sp>
      <p:pic>
        <p:nvPicPr>
          <p:cNvPr id="4" name="Content Placeholder 3" descr="Logo-100.jpg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29454" y="-24"/>
            <a:ext cx="2032000" cy="1028700"/>
          </a:xfrm>
        </p:spPr>
      </p:pic>
      <p:pic>
        <p:nvPicPr>
          <p:cNvPr id="5" name="video_2023-12-03_22-20-31">
            <a:hlinkClick r:id="" action="ppaction://media"/>
            <a:extLst>
              <a:ext uri="{FF2B5EF4-FFF2-40B4-BE49-F238E27FC236}">
                <a16:creationId xmlns:a16="http://schemas.microsoft.com/office/drawing/2014/main" id="{D9973710-C034-DAFE-93A1-650DD69D75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3568" y="2071678"/>
            <a:ext cx="8003232" cy="394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814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4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25794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dirty="0">
                <a:latin typeface="Bahnschrift" pitchFamily="34" charset="0"/>
              </a:rPr>
              <a:t>Why was specific theme chosen (optional)</a:t>
            </a:r>
          </a:p>
        </p:txBody>
      </p:sp>
      <p:pic>
        <p:nvPicPr>
          <p:cNvPr id="4" name="Content Placeholder 3" descr="Logo-10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9454" y="-24"/>
            <a:ext cx="2032000" cy="10287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4F3C2B-E1A3-B9E1-2E98-80A6D9E3EDAE}"/>
              </a:ext>
            </a:extLst>
          </p:cNvPr>
          <p:cNvSpPr txBox="1"/>
          <p:nvPr/>
        </p:nvSpPr>
        <p:spPr>
          <a:xfrm>
            <a:off x="827584" y="1988840"/>
            <a:ext cx="77768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Actually I am interested in the data analytics and data visualization topics so I prefer the theme 2. so I think theme 2 would be easy to me 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Logo-10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9454" y="-24"/>
            <a:ext cx="2032000" cy="1028700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725FDB5-873C-7DC7-67DE-29AA86DA6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5472113" cy="114300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Bahnschrift" pitchFamily="34" charset="0"/>
              </a:rPr>
              <a:t>Brief snippet of team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4A142A-70F2-74FC-E943-073FBB866263}"/>
              </a:ext>
            </a:extLst>
          </p:cNvPr>
          <p:cNvSpPr txBox="1"/>
          <p:nvPr/>
        </p:nvSpPr>
        <p:spPr>
          <a:xfrm>
            <a:off x="755576" y="1700808"/>
            <a:ext cx="8064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Actually I am the leader of the team. </a:t>
            </a:r>
            <a:r>
              <a:rPr lang="en-IN" dirty="0"/>
              <a:t>I am BTech IT graduate and I have a skills in python, data analytics, Django, SQL and I am very much interested to learn AI.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1129</TotalTime>
  <Words>403</Words>
  <Application>Microsoft Office PowerPoint</Application>
  <PresentationFormat>On-screen Show (4:3)</PresentationFormat>
  <Paragraphs>35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Bahnschrift</vt:lpstr>
      <vt:lpstr>Calibri</vt:lpstr>
      <vt:lpstr>Office Theme</vt:lpstr>
      <vt:lpstr>PowerPoint Presentation</vt:lpstr>
      <vt:lpstr>Brief Summary of Project</vt:lpstr>
      <vt:lpstr>High level design diagram Solution approach</vt:lpstr>
      <vt:lpstr>Solution approach</vt:lpstr>
      <vt:lpstr>PowerPoint Presentation</vt:lpstr>
      <vt:lpstr>Source Code</vt:lpstr>
      <vt:lpstr>Video showing the demo functionalities and working prototype </vt:lpstr>
      <vt:lpstr>Why was specific theme chosen (optional)</vt:lpstr>
      <vt:lpstr>Brief snippet of team</vt:lpstr>
      <vt:lpstr>Additional Points</vt:lpstr>
      <vt:lpstr>Thank You !!!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Aditi Tijage</dc:creator>
  <cp:lastModifiedBy>Sugesh R</cp:lastModifiedBy>
  <cp:revision>12</cp:revision>
  <dcterms:created xsi:type="dcterms:W3CDTF">2023-10-09T10:15:04Z</dcterms:created>
  <dcterms:modified xsi:type="dcterms:W3CDTF">2023-12-03T16:56:13Z</dcterms:modified>
</cp:coreProperties>
</file>

<file path=docProps/thumbnail.jpeg>
</file>